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56" r:id="rId6"/>
    <p:sldId id="257" r:id="rId7"/>
  </p:sldIdLst>
  <p:sldSz cx="5759450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517D"/>
    <a:srgbClr val="163154"/>
    <a:srgbClr val="8C2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94660"/>
  </p:normalViewPr>
  <p:slideViewPr>
    <p:cSldViewPr snapToGrid="0">
      <p:cViewPr varScale="1">
        <p:scale>
          <a:sx n="252" d="100"/>
          <a:sy n="252" d="100"/>
        </p:scale>
        <p:origin x="28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Nadarajah" userId="2a493268-257e-4ed5-8713-fcd55ab49c07" providerId="ADAL" clId="{726282A3-7AE9-B949-9227-5331F45F8312}"/>
    <pc:docChg chg="modSld">
      <pc:chgData name="Anna Nadarajah" userId="2a493268-257e-4ed5-8713-fcd55ab49c07" providerId="ADAL" clId="{726282A3-7AE9-B949-9227-5331F45F8312}" dt="2022-11-29T05:48:04.955" v="52"/>
      <pc:docMkLst>
        <pc:docMk/>
      </pc:docMkLst>
      <pc:sldChg chg="modSp mod">
        <pc:chgData name="Anna Nadarajah" userId="2a493268-257e-4ed5-8713-fcd55ab49c07" providerId="ADAL" clId="{726282A3-7AE9-B949-9227-5331F45F8312}" dt="2022-11-29T05:48:04.955" v="52"/>
        <pc:sldMkLst>
          <pc:docMk/>
          <pc:sldMk cId="147213163" sldId="256"/>
        </pc:sldMkLst>
        <pc:spChg chg="mod">
          <ac:chgData name="Anna Nadarajah" userId="2a493268-257e-4ed5-8713-fcd55ab49c07" providerId="ADAL" clId="{726282A3-7AE9-B949-9227-5331F45F8312}" dt="2022-11-29T05:48:04.955" v="52"/>
          <ac:spMkLst>
            <pc:docMk/>
            <pc:sldMk cId="147213163" sldId="256"/>
            <ac:spMk id="8" creationId="{90CF0FB3-946B-7B44-9E8F-42B9782238C6}"/>
          </ac:spMkLst>
        </pc:spChg>
      </pc:sldChg>
      <pc:sldChg chg="modSp mod">
        <pc:chgData name="Anna Nadarajah" userId="2a493268-257e-4ed5-8713-fcd55ab49c07" providerId="ADAL" clId="{726282A3-7AE9-B949-9227-5331F45F8312}" dt="2022-11-29T05:46:10.229" v="17" actId="20577"/>
        <pc:sldMkLst>
          <pc:docMk/>
          <pc:sldMk cId="2986961415" sldId="259"/>
        </pc:sldMkLst>
        <pc:spChg chg="mod">
          <ac:chgData name="Anna Nadarajah" userId="2a493268-257e-4ed5-8713-fcd55ab49c07" providerId="ADAL" clId="{726282A3-7AE9-B949-9227-5331F45F8312}" dt="2022-11-29T05:46:10.229" v="17" actId="20577"/>
          <ac:spMkLst>
            <pc:docMk/>
            <pc:sldMk cId="2986961415" sldId="259"/>
            <ac:spMk id="4" creationId="{33206717-95E7-044B-95DA-CA09203A4B8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942577"/>
            <a:ext cx="4895533" cy="2005142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3025045"/>
            <a:ext cx="4319588" cy="1390533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DBE8-B120-4824-827F-CAED13850657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510-60D1-475D-AC2E-B6CD373C40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595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DBE8-B120-4824-827F-CAED13850657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510-60D1-475D-AC2E-B6CD373C40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732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306637"/>
            <a:ext cx="1241881" cy="48808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306637"/>
            <a:ext cx="3653651" cy="488086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DBE8-B120-4824-827F-CAED13850657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510-60D1-475D-AC2E-B6CD373C40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2521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761BEA8-E493-CB40-98DA-C51709B9A5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46322" y="336529"/>
            <a:ext cx="1440814" cy="40003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A7BDDC0-F083-7292-D3A4-F9A6C466A33F}"/>
              </a:ext>
            </a:extLst>
          </p:cNvPr>
          <p:cNvSpPr/>
          <p:nvPr userDrawn="1"/>
        </p:nvSpPr>
        <p:spPr>
          <a:xfrm>
            <a:off x="0" y="5514141"/>
            <a:ext cx="5759450" cy="245309"/>
          </a:xfrm>
          <a:prstGeom prst="rect">
            <a:avLst/>
          </a:prstGeom>
          <a:solidFill>
            <a:srgbClr val="1631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1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DBE8-B120-4824-827F-CAED13850657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510-60D1-475D-AC2E-B6CD373C40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801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1435864"/>
            <a:ext cx="4967526" cy="2395771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3854300"/>
            <a:ext cx="4967526" cy="1259879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DBE8-B120-4824-827F-CAED13850657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510-60D1-475D-AC2E-B6CD373C40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258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1533187"/>
            <a:ext cx="2447766" cy="36543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1533187"/>
            <a:ext cx="2447766" cy="36543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DBE8-B120-4824-827F-CAED13850657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510-60D1-475D-AC2E-B6CD373C40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6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306639"/>
            <a:ext cx="4967526" cy="11132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1411865"/>
            <a:ext cx="2436517" cy="69193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2103799"/>
            <a:ext cx="2436517" cy="309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1411865"/>
            <a:ext cx="2448516" cy="69193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2103799"/>
            <a:ext cx="2448516" cy="309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DBE8-B120-4824-827F-CAED13850657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510-60D1-475D-AC2E-B6CD373C40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943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DBE8-B120-4824-827F-CAED13850657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510-60D1-475D-AC2E-B6CD373C40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730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DBE8-B120-4824-827F-CAED13850657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510-60D1-475D-AC2E-B6CD373C40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65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383963"/>
            <a:ext cx="1857573" cy="1343872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829256"/>
            <a:ext cx="2915722" cy="4092942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1727835"/>
            <a:ext cx="1857573" cy="3201028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DBE8-B120-4824-827F-CAED13850657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510-60D1-475D-AC2E-B6CD373C40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681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383963"/>
            <a:ext cx="1857573" cy="1343872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829256"/>
            <a:ext cx="2915722" cy="4092942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1727835"/>
            <a:ext cx="1857573" cy="3201028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DBE8-B120-4824-827F-CAED13850657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510-60D1-475D-AC2E-B6CD373C40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329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306639"/>
            <a:ext cx="4967526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1533187"/>
            <a:ext cx="4967526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5338158"/>
            <a:ext cx="1295876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DBE8-B120-4824-827F-CAED13850657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5338158"/>
            <a:ext cx="1943814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5338158"/>
            <a:ext cx="1295876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73510-60D1-475D-AC2E-B6CD373C40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516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206717-95E7-044B-95DA-CA09203A4B88}"/>
              </a:ext>
            </a:extLst>
          </p:cNvPr>
          <p:cNvSpPr txBox="1"/>
          <p:nvPr/>
        </p:nvSpPr>
        <p:spPr>
          <a:xfrm>
            <a:off x="178406" y="2308316"/>
            <a:ext cx="5279520" cy="2068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5"/>
              </a:spcAft>
            </a:pPr>
            <a:r>
              <a:rPr lang="en-US" sz="1059" b="1" dirty="0">
                <a:latin typeface="Century Gothic" panose="020B0502020202020204" pitchFamily="34" charset="0"/>
                <a:cs typeface="Arial" panose="020B0604020202020204" pitchFamily="34" charset="0"/>
              </a:rPr>
              <a:t>Adding an image or logo to the template</a:t>
            </a:r>
            <a:endParaRPr lang="en-US" sz="1059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5841" indent="-345841">
              <a:spcAft>
                <a:spcPts val="303"/>
              </a:spcAft>
              <a:buAutoNum type="arabicPeriod"/>
            </a:pP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Click on the </a:t>
            </a:r>
            <a:r>
              <a:rPr lang="en-US" sz="1059" b="1" dirty="0">
                <a:solidFill>
                  <a:srgbClr val="2B517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Insert</a:t>
            </a: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 tab, then </a:t>
            </a:r>
            <a:r>
              <a:rPr lang="en-US" sz="1059" b="1" dirty="0">
                <a:solidFill>
                  <a:srgbClr val="2B517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Pictures</a:t>
            </a: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 &gt; </a:t>
            </a:r>
            <a:r>
              <a:rPr lang="en-US" sz="1059" b="1" dirty="0">
                <a:solidFill>
                  <a:srgbClr val="2B517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Picture From File…</a:t>
            </a:r>
          </a:p>
          <a:p>
            <a:pPr marL="345841" indent="-345841">
              <a:spcAft>
                <a:spcPts val="303"/>
              </a:spcAft>
              <a:buAutoNum type="arabicPeriod"/>
            </a:pPr>
            <a:endParaRPr lang="en-US" sz="1059" b="1" dirty="0">
              <a:solidFill>
                <a:srgbClr val="8C21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5841" indent="-345841">
              <a:spcAft>
                <a:spcPts val="303"/>
              </a:spcAft>
              <a:buAutoNum type="arabicPeriod"/>
            </a:pPr>
            <a:endParaRPr lang="en-US" sz="1059" b="1" dirty="0">
              <a:solidFill>
                <a:srgbClr val="8C21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5841" indent="-345841">
              <a:spcAft>
                <a:spcPts val="303"/>
              </a:spcAft>
              <a:buAutoNum type="arabicPeriod"/>
            </a:pPr>
            <a:endParaRPr lang="en-US" sz="1059" b="1" dirty="0">
              <a:solidFill>
                <a:srgbClr val="8C21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5841" indent="-345841">
              <a:spcAft>
                <a:spcPts val="303"/>
              </a:spcAft>
              <a:buAutoNum type="arabicPeriod"/>
            </a:pPr>
            <a:endParaRPr lang="en-US" sz="1059" b="1" dirty="0">
              <a:solidFill>
                <a:srgbClr val="8C21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5841" indent="-345841">
              <a:spcAft>
                <a:spcPts val="303"/>
              </a:spcAft>
              <a:buAutoNum type="arabicPeriod"/>
            </a:pPr>
            <a:endParaRPr lang="en-US" sz="1059" b="1" dirty="0">
              <a:solidFill>
                <a:srgbClr val="8C21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5841" indent="-345841">
              <a:spcAft>
                <a:spcPts val="303"/>
              </a:spcAft>
              <a:buAutoNum type="arabicPeriod"/>
            </a:pP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Locate your picture or logo and click </a:t>
            </a:r>
            <a:r>
              <a:rPr lang="en-US" sz="1059" b="1" dirty="0">
                <a:solidFill>
                  <a:srgbClr val="2B517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Insert</a:t>
            </a: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pPr marL="345841" indent="-345841">
              <a:spcAft>
                <a:spcPts val="303"/>
              </a:spcAft>
              <a:buAutoNum type="arabicPeriod"/>
            </a:pP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Arrange your image or logo within the frame on </a:t>
            </a:r>
            <a:r>
              <a:rPr lang="en-US" sz="1059" b="1" dirty="0">
                <a:solidFill>
                  <a:srgbClr val="2B517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slide 3. </a:t>
            </a: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The grey box is just an example that can be replaced and adjusted as you like.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2FB002-9ED6-E348-AFD1-817152AF8CFB}"/>
              </a:ext>
            </a:extLst>
          </p:cNvPr>
          <p:cNvSpPr/>
          <p:nvPr/>
        </p:nvSpPr>
        <p:spPr>
          <a:xfrm>
            <a:off x="178406" y="158555"/>
            <a:ext cx="312050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5"/>
              </a:spcAft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Library Lovers’ Day 2023</a:t>
            </a:r>
          </a:p>
          <a:p>
            <a:pPr>
              <a:spcAft>
                <a:spcPts val="605"/>
              </a:spcAft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social media template</a:t>
            </a:r>
          </a:p>
        </p:txBody>
      </p:sp>
      <p:pic>
        <p:nvPicPr>
          <p:cNvPr id="15" name="Picture 14" descr="Graphical user interface, application, PowerPoint&#10;&#10;Description automatically generated">
            <a:extLst>
              <a:ext uri="{FF2B5EF4-FFF2-40B4-BE49-F238E27FC236}">
                <a16:creationId xmlns:a16="http://schemas.microsoft.com/office/drawing/2014/main" id="{567D21E5-ED2A-D94E-9A41-8455A55003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4"/>
          <a:stretch/>
        </p:blipFill>
        <p:spPr>
          <a:xfrm>
            <a:off x="630362" y="2782088"/>
            <a:ext cx="1580576" cy="9543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D48E548-1627-0EB6-8D37-C78AD5DE6A8B}"/>
              </a:ext>
            </a:extLst>
          </p:cNvPr>
          <p:cNvSpPr txBox="1"/>
          <p:nvPr/>
        </p:nvSpPr>
        <p:spPr>
          <a:xfrm>
            <a:off x="178407" y="1317227"/>
            <a:ext cx="5279519" cy="859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5"/>
              </a:spcAft>
            </a:pPr>
            <a:r>
              <a:rPr lang="en-US" sz="1059" b="1" dirty="0">
                <a:latin typeface="Century Gothic" panose="020B0502020202020204" pitchFamily="34" charset="0"/>
                <a:cs typeface="Arial" panose="020B0604020202020204" pitchFamily="34" charset="0"/>
              </a:rPr>
              <a:t>Adding text</a:t>
            </a:r>
            <a:endParaRPr lang="en-US" sz="1059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5841" indent="-345841">
              <a:spcAft>
                <a:spcPts val="303"/>
              </a:spcAft>
              <a:buAutoNum type="arabicPeriod"/>
            </a:pP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Click the text </a:t>
            </a:r>
            <a:r>
              <a:rPr lang="en-US" sz="1059" b="1" dirty="0">
                <a:solidFill>
                  <a:srgbClr val="2B517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“Your story…”</a:t>
            </a: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 on </a:t>
            </a:r>
            <a:r>
              <a:rPr lang="en-US" sz="1059" b="1" dirty="0">
                <a:solidFill>
                  <a:srgbClr val="2B517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slide 3</a:t>
            </a: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 and type in your text.</a:t>
            </a:r>
          </a:p>
          <a:p>
            <a:pPr marL="345841" indent="-345841">
              <a:spcAft>
                <a:spcPts val="303"/>
              </a:spcAft>
              <a:buFontTx/>
              <a:buAutoNum type="arabicPeriod"/>
            </a:pP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When finished, click outside of the box; such as the empty area around the slide.</a:t>
            </a:r>
          </a:p>
        </p:txBody>
      </p:sp>
    </p:spTree>
    <p:extLst>
      <p:ext uri="{BB962C8B-B14F-4D97-AF65-F5344CB8AC3E}">
        <p14:creationId xmlns:p14="http://schemas.microsoft.com/office/powerpoint/2010/main" val="2986961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0CF0FB3-946B-7B44-9E8F-42B9782238C6}"/>
              </a:ext>
            </a:extLst>
          </p:cNvPr>
          <p:cNvSpPr txBox="1"/>
          <p:nvPr/>
        </p:nvSpPr>
        <p:spPr>
          <a:xfrm>
            <a:off x="178406" y="733900"/>
            <a:ext cx="5279519" cy="1665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5"/>
              </a:spcAft>
            </a:pPr>
            <a:r>
              <a:rPr lang="en-US" sz="1059" b="1" dirty="0">
                <a:latin typeface="Century Gothic" panose="020B0502020202020204" pitchFamily="34" charset="0"/>
                <a:cs typeface="Arial" panose="020B0604020202020204" pitchFamily="34" charset="0"/>
              </a:rPr>
              <a:t>Saving your image</a:t>
            </a:r>
            <a:endParaRPr lang="en-US" sz="1059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5841" indent="-345841">
              <a:spcAft>
                <a:spcPts val="303"/>
              </a:spcAft>
              <a:buAutoNum type="arabicPeriod"/>
            </a:pP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Select everything on </a:t>
            </a:r>
            <a:r>
              <a:rPr lang="en-US" sz="1059" b="1" dirty="0">
                <a:solidFill>
                  <a:srgbClr val="2B517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slide 3</a:t>
            </a: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 by </a:t>
            </a:r>
            <a:r>
              <a:rPr lang="en-US" sz="1059" b="1" dirty="0">
                <a:solidFill>
                  <a:srgbClr val="2B517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clicking and dragging</a:t>
            </a: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 over the whole slide, or press </a:t>
            </a:r>
            <a:r>
              <a:rPr lang="en-US" sz="1059" b="1" dirty="0" err="1">
                <a:solidFill>
                  <a:srgbClr val="2B517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Ctrl+A</a:t>
            </a: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pPr marL="345841" indent="-345841">
              <a:spcAft>
                <a:spcPts val="303"/>
              </a:spcAft>
              <a:buFontTx/>
              <a:buAutoNum type="arabicPeriod"/>
            </a:pP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Right click &gt; </a:t>
            </a:r>
            <a:r>
              <a:rPr lang="en-US" sz="1059" b="1" dirty="0">
                <a:solidFill>
                  <a:srgbClr val="2B517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Save as Picture…</a:t>
            </a:r>
            <a:r>
              <a:rPr lang="en-US" sz="1059" b="1" dirty="0">
                <a:solidFill>
                  <a:srgbClr val="8C21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en-US" sz="1059" dirty="0">
              <a:solidFill>
                <a:srgbClr val="8C21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5841" indent="-345841">
              <a:spcAft>
                <a:spcPts val="303"/>
              </a:spcAft>
              <a:buAutoNum type="arabicPeriod"/>
            </a:pP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Select </a:t>
            </a:r>
            <a:r>
              <a:rPr lang="en-US" sz="1059" b="1" dirty="0">
                <a:solidFill>
                  <a:srgbClr val="2B517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JPEG</a:t>
            </a: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 From the file type drop down.</a:t>
            </a:r>
          </a:p>
          <a:p>
            <a:pPr marL="345841" indent="-345841">
              <a:spcAft>
                <a:spcPts val="303"/>
              </a:spcAft>
              <a:buAutoNum type="arabicPeriod"/>
            </a:pPr>
            <a:endParaRPr lang="en-US" sz="1059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5841" indent="-345841">
              <a:spcAft>
                <a:spcPts val="303"/>
              </a:spcAft>
              <a:buAutoNum type="arabicPeriod"/>
            </a:pPr>
            <a:endParaRPr lang="en-US" sz="1059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5841" indent="-345841">
              <a:spcAft>
                <a:spcPts val="303"/>
              </a:spcAft>
              <a:buAutoNum type="arabicPeriod"/>
            </a:pP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Choose a location to save and click </a:t>
            </a:r>
            <a:r>
              <a:rPr lang="en-US" sz="1059" b="1" dirty="0">
                <a:solidFill>
                  <a:srgbClr val="2B517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Save</a:t>
            </a: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4B2EA9-9CEB-3F4E-B0A3-A66091C17DA3}"/>
              </a:ext>
            </a:extLst>
          </p:cNvPr>
          <p:cNvSpPr txBox="1"/>
          <p:nvPr/>
        </p:nvSpPr>
        <p:spPr>
          <a:xfrm>
            <a:off x="178406" y="2586539"/>
            <a:ext cx="5279519" cy="495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5"/>
              </a:spcAft>
            </a:pPr>
            <a:r>
              <a:rPr lang="en-US" sz="1059" b="1" dirty="0">
                <a:latin typeface="Century Gothic" panose="020B0502020202020204" pitchFamily="34" charset="0"/>
                <a:cs typeface="Arial" panose="020B0604020202020204" pitchFamily="34" charset="0"/>
              </a:rPr>
              <a:t>Finished!</a:t>
            </a:r>
            <a:endParaRPr lang="en-US" sz="1059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3"/>
              </a:spcAft>
            </a:pPr>
            <a:r>
              <a:rPr lang="en-US" sz="1059" dirty="0">
                <a:latin typeface="Century Gothic" panose="020B0502020202020204" pitchFamily="34" charset="0"/>
                <a:cs typeface="Arial" panose="020B0604020202020204" pitchFamily="34" charset="0"/>
              </a:rPr>
              <a:t>Log into your social media account and upload your image.</a:t>
            </a:r>
          </a:p>
        </p:txBody>
      </p:sp>
      <p:pic>
        <p:nvPicPr>
          <p:cNvPr id="11" name="Picture 10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0E618BCC-4C7C-C94C-8243-CBA3DF1E8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63" y="1788022"/>
            <a:ext cx="1602887" cy="30789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7213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092C6994-B9D6-C953-2A5B-8FE5C913B7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57594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9C6D9C-25F0-AA41-AEF1-5AED0138516A}"/>
              </a:ext>
            </a:extLst>
          </p:cNvPr>
          <p:cNvSpPr txBox="1"/>
          <p:nvPr/>
        </p:nvSpPr>
        <p:spPr>
          <a:xfrm>
            <a:off x="358687" y="889335"/>
            <a:ext cx="5056986" cy="30158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>
                <a:latin typeface="Helvetica" pitchFamily="2" charset="0"/>
              </a:rPr>
              <a:t>Your story…</a:t>
            </a:r>
            <a:endParaRPr lang="en-US" sz="1200" dirty="0">
              <a:latin typeface="Helvetica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6F7E0E-00A2-1F49-8806-C17B4912C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7363" y="927822"/>
            <a:ext cx="18034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764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CBB09D6860124FA89B6546C0D4D5F2" ma:contentTypeVersion="15" ma:contentTypeDescription="Create a new document." ma:contentTypeScope="" ma:versionID="4a0fd4df30300a091bb3716f21695404">
  <xsd:schema xmlns:xsd="http://www.w3.org/2001/XMLSchema" xmlns:xs="http://www.w3.org/2001/XMLSchema" xmlns:p="http://schemas.microsoft.com/office/2006/metadata/properties" xmlns:ns2="de526bde-ced1-4b72-9c70-bbd68136b372" xmlns:ns3="f2c73c18-79bf-43a6-8d75-aad665b3c753" targetNamespace="http://schemas.microsoft.com/office/2006/metadata/properties" ma:root="true" ma:fieldsID="50e4d6a7ca2703d190bc84b674847916" ns2:_="" ns3:_="">
    <xsd:import namespace="de526bde-ced1-4b72-9c70-bbd68136b372"/>
    <xsd:import namespace="f2c73c18-79bf-43a6-8d75-aad665b3c7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526bde-ced1-4b72-9c70-bbd68136b3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73c18-79bf-43a6-8d75-aad665b3c75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cc1acad-e8ab-4802-9779-98760faef093}" ma:internalName="TaxCatchAll" ma:showField="CatchAllData" ma:web="f2c73c18-79bf-43a6-8d75-aad665b3c7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c73c18-79bf-43a6-8d75-aad665b3c753" xsi:nil="true"/>
  </documentManagement>
</p:properties>
</file>

<file path=customXml/itemProps1.xml><?xml version="1.0" encoding="utf-8"?>
<ds:datastoreItem xmlns:ds="http://schemas.openxmlformats.org/officeDocument/2006/customXml" ds:itemID="{CD8F5DB9-698E-4F56-9FED-57AA68C335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25EB1D-A201-425C-9658-A19E0A7CC0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526bde-ced1-4b72-9c70-bbd68136b372"/>
    <ds:schemaRef ds:uri="f2c73c18-79bf-43a6-8d75-aad665b3c7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49FE27-40E3-4AAE-AEB2-0FB12A3F8FF9}">
  <ds:schemaRefs>
    <ds:schemaRef ds:uri="f2c73c18-79bf-43a6-8d75-aad665b3c753"/>
    <ds:schemaRef ds:uri="http://purl.org/dc/terms/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de526bde-ced1-4b72-9c70-bbd68136b37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167</Words>
  <Application>Microsoft Macintosh PowerPoint</Application>
  <PresentationFormat>Custom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Nadarajah</dc:creator>
  <cp:lastModifiedBy>Anna Nadarajah</cp:lastModifiedBy>
  <cp:revision>22</cp:revision>
  <dcterms:created xsi:type="dcterms:W3CDTF">2020-05-11T00:58:44Z</dcterms:created>
  <dcterms:modified xsi:type="dcterms:W3CDTF">2022-11-29T05:48:51Z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0x0101007ACBB09D6860124FA89B6546C0D4D5F2</vt:lpwstr>
  </property>
  <property fmtid="{D5CDD505-2E9C-101B-9397-08002B2CF9AE}" pid="3" name="Order">
    <vt:r8>19227600</vt:r8>
  </property>
</Properties>
</file>